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7085-871A-455B-9588-4F774E04718F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11AB-DB17-49F8-9FC9-7C1698CC3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082C-AA52-40A4-BC53-833A245D1C2C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2F47-8B80-4E56-8213-87F777F0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9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E8E1-D5F8-4E7B-94BF-0B65DC4D0D89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5292-B58F-42FB-A496-EC178DAF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75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98CC-52E8-4B0E-A49D-F54A183BDEDD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B269-9EA7-4ACC-98CF-29636197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24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1DF0-2ED1-43DE-AF29-7A47281DE124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C841-193A-448A-ABB9-C613D117A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63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DEA8-3065-41A9-AC24-35C9FC67C6C4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C23A-D358-4A08-BBDD-D8BDCB04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0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48E4-3557-4E9B-ABF5-7806649060F4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4C6D-9782-44A6-8A8D-68FB4C285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84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9A7C-A64F-4E1C-A828-859ABB8C1540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289E-A792-43BC-B45E-1D7D0D84D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86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A052-6C28-4A82-8268-1573EC36B31B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918A-603E-41F1-8C06-1FC71627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81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76B0-1DC8-4159-80BF-0EE5CC507FC9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3EC6-664B-4AE2-B610-4DB8DC4F2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6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B14D-FB6E-4380-B2E7-38CD4662E92C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BDE9-5FD6-43C1-ABC1-2397315D4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84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15F4-24CF-4AB0-8643-F263A6497C79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DAFD-7F1E-47A6-8334-C4FE4BD4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9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2809-E26B-4D94-9BED-49364F46BA48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C9D-8950-41B1-BC82-54ECC268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2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7CE-B770-4499-9475-8F3983BF1D16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802D-7634-41BD-B091-8BB3DAD38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71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CC36-140A-4928-8216-D407602405CA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707E-61F2-454E-9584-7D0418AE3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0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B7FC-5567-4989-95C0-308216C16E54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4CA4-5A2C-4AE7-8081-1A704557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8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E070-0FE5-4734-ABDF-DA3A8A60C332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8AC4-F0A7-4DFA-90B0-FFC3F9B25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47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CB3F14-1A96-4A29-A5BD-2E8D276A7785}" type="datetimeFigureOut">
              <a:rPr lang="en-US"/>
              <a:pPr>
                <a:defRPr/>
              </a:pPr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4BBF61D-6CCD-4D4A-9DC6-48A9CA76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918200" y="300038"/>
            <a:ext cx="4522788" cy="2273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5400" b="1" cap="none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Алексеева Елена Григорьевна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918200" y="3592513"/>
            <a:ext cx="4522788" cy="21288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sz="3600" b="1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Образование – </a:t>
            </a:r>
            <a:r>
              <a:rPr lang="ru-RU" altLang="ru-RU" sz="3600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высшее.</a:t>
            </a:r>
          </a:p>
          <a:p>
            <a:r>
              <a:rPr lang="ru-RU" altLang="ru-RU" sz="3600" b="1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Стаж работы – </a:t>
            </a:r>
            <a:r>
              <a:rPr lang="ru-RU" altLang="ru-RU" sz="3600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12 лет</a:t>
            </a:r>
            <a:r>
              <a:rPr lang="ru-RU" altLang="ru-RU" sz="3600" b="1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3600" b="1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Категория -  </a:t>
            </a:r>
            <a:r>
              <a:rPr lang="ru-RU" altLang="ru-RU" sz="3600" i="1" cap="none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первая.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196850"/>
            <a:ext cx="52800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263"/>
            <a:ext cx="10363200" cy="20193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профессий людей.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учащихся представления о разнообразии профессий и их роли в жизни людей.</a:t>
            </a:r>
            <a:endParaRPr lang="ru-RU" sz="37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182563"/>
            <a:ext cx="10363200" cy="1423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b="1" i="1" u="sng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6888" y="1371600"/>
            <a:ext cx="10780712" cy="5211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и расширить представления учащихся о профессиях и их разнообразии; познакомить с профессиями новыми профессиями; помочь учащимся осознать ценность каждой профессии; учить ориентироваться в мире профессий.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и  формированию  учебно-информационных умений и навыков младших школьников;  развивать интеллектуальные умения (сравнивать, обобщать, классифицировать, формулировать вопросы, описывать, объяснять); содействовать развитию коммуникативной культуры учащихся, умению работать в группах и парах; развивать  кругозор, мышление, внимание, наблюдательность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и доброе отношение к людям разных профессий, труду; способствовать сплочению классного коллектива, помочь учащимся осознать ценность совместной деятельности; формировать познавательный интерес к людям труда и их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144463"/>
            <a:ext cx="10363200" cy="795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b="1" i="1" u="sng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учебные действия: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939800"/>
            <a:ext cx="10363200" cy="57610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самооценке на основе критерия успешности учебной деятельности.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и формулировать цель на уроке с помощью учителя; планировать свои действия в соответствии с поставленной задачей; прогнозировать результаты проекта; вносить необходимые коррективы в действие после его завершения на основе его оценки и учёта характера сделанных ошибок.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слушать и понимать речь других; оформлять свои мысли в устной форме; договариваться с одноклассниками совместно с учителем о правилах поведения и общения и следовать им, задавать вопросы родителям, работникам школы.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системе знаний; осуществлять поиск информации.</a:t>
            </a:r>
          </a:p>
          <a:p>
            <a:pPr fontAlgn="auto">
              <a:spcAft>
                <a:spcPts val="0"/>
              </a:spcAft>
              <a:defRPr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cap="none" dirty="0"/>
          </a:p>
          <a:p>
            <a:pPr fontAlgn="auto">
              <a:spcAft>
                <a:spcPts val="0"/>
              </a:spcAft>
              <a:defRPr/>
            </a:pPr>
            <a:endParaRPr lang="ru-RU" cap="none" dirty="0" smtClean="0"/>
          </a:p>
          <a:p>
            <a:pPr fontAlgn="auto">
              <a:spcAft>
                <a:spcPts val="0"/>
              </a:spcAft>
              <a:defRPr/>
            </a:pPr>
            <a:endParaRPr lang="ru-RU" cap="none" dirty="0"/>
          </a:p>
          <a:p>
            <a:pPr fontAlgn="auto">
              <a:spcAft>
                <a:spcPts val="0"/>
              </a:spcAft>
              <a:defRPr/>
            </a:pPr>
            <a:endParaRPr lang="ru-RU" cap="none" dirty="0" smtClean="0"/>
          </a:p>
          <a:p>
            <a:pPr fontAlgn="auto">
              <a:spcAft>
                <a:spcPts val="0"/>
              </a:spcAft>
              <a:defRPr/>
            </a:pPr>
            <a:endParaRPr lang="ru-RU" cap="none" dirty="0"/>
          </a:p>
          <a:p>
            <a:pPr fontAlgn="auto">
              <a:spcAft>
                <a:spcPts val="0"/>
              </a:spcAft>
              <a:defRPr/>
            </a:pPr>
            <a:endParaRPr lang="ru-RU" cap="none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cap="none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463"/>
            <a:ext cx="10363200" cy="13573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b="1" cap="none" smtClean="0">
                <a:solidFill>
                  <a:srgbClr val="4455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ПАХНУТ РЕМЕСЛА</a:t>
            </a:r>
            <a:r>
              <a:rPr lang="ru-RU" altLang="ru-RU" sz="2800" cap="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cap="none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3850" y="796925"/>
            <a:ext cx="4425950" cy="56562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ДЕЛА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ОСОБЫЙ: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БУЛОЧНОЙ ПАХНЕТ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ТЕСТОМ И СДОБОЙ.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 СТОЛЯРНОЙ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ИДЕШЬ МАСТЕРСКОЙ —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СТРУЖКОЮ ПАХНЕТ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СВЕЖЕЙ ДОСКОЙ.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МАЛЯР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СКИПИДАРОМ И КРАСКОЙ.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СТЕКОЛЬЩИК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ОКОННОЙ ЗАМАЗКОЙ.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КУРТКА ШОФЕРА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БЕНЗИНОМ.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БЛУЗА РАБОЧЕГО —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МАСЛОМ МАШИННЫМ</a:t>
            </a:r>
            <a:endParaRPr lang="ru-RU" altLang="ru-RU" sz="1900" cap="none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9800" y="796925"/>
            <a:ext cx="5257800" cy="56562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ДЕЛА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ОСОБЫЙ: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БУЛОЧНОЙ ПАХНЕТ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ТЕСТОМ И СДОБОЙ.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 СТОЛЯРНОЙ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ИДЕШЬ МАСТЕРСКОЙ —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СТРУЖКОЮ ПАХНЕТ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СВЕЖЕЙ ДОСКОЙ.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МАЛЯР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СКИПИДАРОМ И КРАСКОЙ.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СТЕКОЛЬЩИК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ОКОННОЙ ЗАМАЗКОЙ.</a:t>
            </a:r>
            <a:endParaRPr lang="ru-RU" altLang="ru-RU" sz="1500" cap="none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7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КУРТКА ШОФЕРА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БЕНЗИНОМ.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БЛУЗА РАБОЧЕГО —</a:t>
            </a:r>
            <a:b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cap="none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МАСЛОМ МАШИННЫМ</a:t>
            </a:r>
            <a:endParaRPr lang="ru-RU" altLang="ru-RU" sz="1900" cap="none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50" y="195263"/>
            <a:ext cx="10128250" cy="1346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«домино»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149350" y="1541463"/>
          <a:ext cx="10128250" cy="5324796"/>
        </p:xfrm>
        <a:graphic>
          <a:graphicData uri="http://schemas.openxmlformats.org/drawingml/2006/table">
            <a:tbl>
              <a:tblPr firstRow="1" firstCol="1" lastCol="1" bandRow="1" bandCol="1">
                <a:tableStyleId>{69CF1AB2-1976-4502-BF36-3FF5EA218861}</a:tableStyleId>
              </a:tblPr>
              <a:tblGrid>
                <a:gridCol w="5950107">
                  <a:extLst>
                    <a:ext uri="{9D8B030D-6E8A-4147-A177-3AD203B41FA5}">
                      <a16:colId xmlns:a16="http://schemas.microsoft.com/office/drawing/2014/main" xmlns="" val="4283736888"/>
                    </a:ext>
                  </a:extLst>
                </a:gridCol>
                <a:gridCol w="4178143">
                  <a:extLst>
                    <a:ext uri="{9D8B030D-6E8A-4147-A177-3AD203B41FA5}">
                      <a16:colId xmlns:a16="http://schemas.microsoft.com/office/drawing/2014/main" xmlns="" val="2448175526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пишет книги?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Ветеринар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208946816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лечит людей?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Писатель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657870894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учит детей?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Пекарь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275994802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лечит животных?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Учитель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8816355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стрижёт людей?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Врач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5472965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считает деньги?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Артист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2704796758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печёт хлеб?	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Парикмахер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250817727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Кто играет роли в театре или кино?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Бухгалтер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25705751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92075"/>
            <a:ext cx="10363200" cy="1162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b="1" i="1" u="sng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254125"/>
            <a:ext cx="10363200" cy="52641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 из кирпичей  стену строит. Дом ничей.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— маляр, я стены крашу.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Потолок и кухню вашу.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— электрик.  Свет включу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лампочку вкручу.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в новый дом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живите долго в нём!  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633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4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854200"/>
            <a:ext cx="10363200" cy="3937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профессии.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занимается представитель    этой профессии.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Чем важна эта профессия.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88" y="5551488"/>
            <a:ext cx="10363200" cy="144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3" descr="Бузул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56" b="856"/>
          <a:stretch>
            <a:fillRect/>
          </a:stretch>
        </p:blipFill>
        <p:spPr bwMode="auto">
          <a:xfrm>
            <a:off x="1863725" y="0"/>
            <a:ext cx="856932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Алексеева Елена Григорьевна 1</Template>
  <TotalTime>3</TotalTime>
  <Words>369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Алексеева Елена Григорьевна</vt:lpstr>
      <vt:lpstr>      Тема: Разнообразие профессий людей.   Цель: Формировать у учащихся представления о разнообразии профессий и их роли в жизни людей.</vt:lpstr>
      <vt:lpstr>   Задачи:</vt:lpstr>
      <vt:lpstr>Планируемые учебные действия:</vt:lpstr>
      <vt:lpstr>ЧЕМ ПАХНУТ РЕМЕСЛА </vt:lpstr>
      <vt:lpstr>Игра «домино»</vt:lpstr>
      <vt:lpstr>Физминутка</vt:lpstr>
      <vt:lpstr>план</vt:lpstr>
      <vt:lpstr>   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Алексеева Елена Григорьевна</dc:title>
  <dc:creator>1</dc:creator>
  <cp:lastModifiedBy>Пользователь</cp:lastModifiedBy>
  <cp:revision>2</cp:revision>
  <dcterms:created xsi:type="dcterms:W3CDTF">2016-09-18T04:50:40Z</dcterms:created>
  <dcterms:modified xsi:type="dcterms:W3CDTF">2017-01-09T17:12:07Z</dcterms:modified>
</cp:coreProperties>
</file>