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Конденсаторы 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4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211116" cy="308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52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319962" cy="199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9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723933" cy="137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38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hys.reshuege.ru/get_file?id=1686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4" y="764704"/>
            <a:ext cx="177202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383783" cy="16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5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8360893" cy="195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9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0" y="629868"/>
            <a:ext cx="7292780" cy="517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276873"/>
            <a:ext cx="7408862" cy="35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0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711623" cy="442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7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166540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60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564904"/>
            <a:ext cx="7660902" cy="287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30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9 класс – 1-2часа</a:t>
            </a:r>
          </a:p>
          <a:p>
            <a:r>
              <a:rPr lang="ru-RU" sz="4000" dirty="0" smtClean="0"/>
              <a:t>10 класс- 1-3 часов</a:t>
            </a:r>
          </a:p>
          <a:p>
            <a:r>
              <a:rPr lang="ru-RU" sz="4000" dirty="0" smtClean="0"/>
              <a:t>11 класс – 2-8 часов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и время изучение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500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4" y="1207676"/>
            <a:ext cx="7683474" cy="491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54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3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От чего зависит</a:t>
            </a:r>
          </a:p>
          <a:p>
            <a:r>
              <a:rPr lang="ru-RU" dirty="0"/>
              <a:t> </a:t>
            </a:r>
            <a:r>
              <a:rPr lang="ru-RU" dirty="0" smtClean="0"/>
              <a:t>1. размеров – площади пластин и расстояние от пластин</a:t>
            </a:r>
          </a:p>
          <a:p>
            <a:r>
              <a:rPr lang="ru-RU" dirty="0" smtClean="0"/>
              <a:t>2. от диэлектрика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От чего не зависит</a:t>
            </a:r>
          </a:p>
          <a:p>
            <a:r>
              <a:rPr lang="ru-RU" dirty="0" smtClean="0"/>
              <a:t>1. заряда</a:t>
            </a:r>
          </a:p>
          <a:p>
            <a:r>
              <a:rPr lang="ru-RU" dirty="0" smtClean="0"/>
              <a:t>2. напряжения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41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Энергия конденсатора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800" dirty="0" smtClean="0"/>
                  <a:t>   W=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²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4800" dirty="0" smtClean="0"/>
                  <a:t>- </a:t>
                </a:r>
                <a:r>
                  <a:rPr lang="ru-RU" sz="4800" dirty="0" smtClean="0"/>
                  <a:t>отключен</a:t>
                </a:r>
                <a:endParaRPr lang="ru-RU" sz="4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7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800" dirty="0" smtClean="0"/>
                  <a:t>  W=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𝐶𝑈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²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4800" dirty="0" smtClean="0"/>
                  <a:t> - подключен</a:t>
                </a:r>
                <a:endParaRPr lang="ru-RU" sz="4800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 l="-7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71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27585" y="1772816"/>
            <a:ext cx="7452816" cy="4353347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dirty="0"/>
              <a:t>Плос­кий воз­душ­ный кон­ден­са­тор имеет ем­кость </a:t>
            </a:r>
            <a:r>
              <a:rPr lang="ru-RU" i="1" dirty="0"/>
              <a:t>C</a:t>
            </a:r>
            <a:r>
              <a:rPr lang="ru-RU" dirty="0"/>
              <a:t>. Как из­ме­нит­ся его ем­кость, если рас­сто­я­ние между его пла­сти­на­ми умень­шить в 3 раза?</a:t>
            </a:r>
          </a:p>
          <a:p>
            <a:r>
              <a:rPr lang="ru-RU" dirty="0" smtClean="0"/>
              <a:t>2. </a:t>
            </a:r>
            <a:r>
              <a:rPr lang="ru-RU" dirty="0"/>
              <a:t>Как из­ме­нит­ся элек­тро­ем­кость плос­ко­го воз­душ­но­го кон­ден­са­то­ра, если заряд на его об­клад­ках уве­ли­чить в 2 раза, а рас­сто­я­ние между пла­сти­на­ми умень­шить в 2 раза?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5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8" y="1567899"/>
            <a:ext cx="8307188" cy="380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3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1700808"/>
            <a:ext cx="8748493" cy="31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14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" y="1844824"/>
            <a:ext cx="8136396" cy="407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9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19595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636912"/>
            <a:ext cx="741682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769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78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Конденсаторы </vt:lpstr>
      <vt:lpstr>Место и время изучение</vt:lpstr>
      <vt:lpstr>Особенности </vt:lpstr>
      <vt:lpstr>Энергия конденсатора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Конденсаторы </dc:title>
  <dc:creator>1</dc:creator>
  <cp:lastModifiedBy>1</cp:lastModifiedBy>
  <cp:revision>5</cp:revision>
  <dcterms:created xsi:type="dcterms:W3CDTF">2021-03-21T16:35:16Z</dcterms:created>
  <dcterms:modified xsi:type="dcterms:W3CDTF">2021-03-21T17:23:32Z</dcterms:modified>
</cp:coreProperties>
</file>